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1" r:id="rId3"/>
    <p:sldId id="316" r:id="rId4"/>
    <p:sldId id="259" r:id="rId5"/>
    <p:sldId id="315" r:id="rId6"/>
    <p:sldId id="268" r:id="rId7"/>
    <p:sldId id="273" r:id="rId8"/>
    <p:sldId id="271" r:id="rId9"/>
    <p:sldId id="312" r:id="rId10"/>
  </p:sldIdLst>
  <p:sldSz cx="10287000" cy="18288000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9AA0A6"/>
          </p15:clr>
        </p15:guide>
        <p15:guide id="2" pos="324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3432" y="84"/>
      </p:cViewPr>
      <p:guideLst>
        <p:guide orient="horz" pos="57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94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0" name="Google Shape;40;p6"/>
          <p:cNvSpPr/>
          <p:nvPr/>
        </p:nvSpPr>
        <p:spPr>
          <a:xfrm>
            <a:off x="592313" y="2198948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41" name="Google Shape;41;p6"/>
          <p:cNvSpPr/>
          <p:nvPr/>
        </p:nvSpPr>
        <p:spPr>
          <a:xfrm>
            <a:off x="9625669" y="2198934"/>
            <a:ext cx="220050" cy="232213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480650" y="4886535"/>
            <a:ext cx="4263975" cy="57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5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4480650" y="11129113"/>
            <a:ext cx="4263975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8498261" y="-4504050"/>
            <a:ext cx="2806421" cy="8869675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3358547" y="1838933"/>
            <a:ext cx="6573150" cy="6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10000" y="1582311"/>
            <a:ext cx="8667000" cy="203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311884" y="-2052732"/>
            <a:ext cx="7663275" cy="24219733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  <p:sp>
        <p:nvSpPr>
          <p:cNvPr id="223" name="Google Shape;223;p30"/>
          <p:cNvSpPr/>
          <p:nvPr/>
        </p:nvSpPr>
        <p:spPr>
          <a:xfrm>
            <a:off x="352069" y="-5086222"/>
            <a:ext cx="9582975" cy="30286933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8217943" y="-5469600"/>
            <a:ext cx="4430025" cy="14001067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360967" y="-5469600"/>
            <a:ext cx="4430025" cy="14001067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50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922725" y="15804533"/>
            <a:ext cx="8441550" cy="810667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2200734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200734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6535775" y="5063069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6535776" y="664014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2200734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2200734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6535775" y="8563958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535776" y="10141075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157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157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5492544" y="5408978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92544" y="878039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2200734" y="12064847"/>
            <a:ext cx="2593688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8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2200734" y="13641963"/>
            <a:ext cx="2593688" cy="1869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157544" y="12410734"/>
            <a:ext cx="871763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7812521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83" name="Google Shape;83;p13"/>
          <p:cNvSpPr/>
          <p:nvPr/>
        </p:nvSpPr>
        <p:spPr>
          <a:xfrm>
            <a:off x="984756" y="2549334"/>
            <a:ext cx="1489725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29226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40606" y="3648728"/>
            <a:ext cx="5831663" cy="61504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596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548800" y="12381092"/>
            <a:ext cx="5215388" cy="230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2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82094" y="-5307378"/>
            <a:ext cx="9723038" cy="30729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  <p:sp>
        <p:nvSpPr>
          <p:cNvPr id="46" name="Google Shape;46;p7"/>
          <p:cNvSpPr/>
          <p:nvPr/>
        </p:nvSpPr>
        <p:spPr>
          <a:xfrm>
            <a:off x="1255926" y="-2229586"/>
            <a:ext cx="7774988" cy="24572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385158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10000" y="1582312"/>
            <a:ext cx="8667000" cy="20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727956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727956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333578" y="5137068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5333573" y="6811105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727956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727956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333578" y="10233601"/>
            <a:ext cx="2225475" cy="1876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4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5333573" y="11907638"/>
            <a:ext cx="2225475" cy="2365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8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920"/>
              </a:spcBef>
              <a:spcAft>
                <a:spcPts val="192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922725" y="15804534"/>
            <a:ext cx="8441550" cy="810666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75"/>
          </a:p>
        </p:txBody>
      </p:sp>
    </p:spTree>
    <p:extLst>
      <p:ext uri="{BB962C8B-B14F-4D97-AF65-F5344CB8AC3E}">
        <p14:creationId xmlns:p14="http://schemas.microsoft.com/office/powerpoint/2010/main" val="39434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0663" y="1582311"/>
            <a:ext cx="9585675" cy="2036267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50663" y="4097689"/>
            <a:ext cx="9585675" cy="12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72" r:id="rId4"/>
    <p:sldLayoutId id="2147483676" r:id="rId5"/>
    <p:sldLayoutId id="2147483677" r:id="rId6"/>
    <p:sldLayoutId id="2147483680" r:id="rId7"/>
    <p:sldLayoutId id="2147483681" r:id="rId8"/>
    <p:sldLayoutId id="2147483682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9983716"/>
            <a:ext cx="10287000" cy="1356013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44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7653554"/>
            <a:ext cx="10286999" cy="2330162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-US" sz="5400" dirty="0">
                <a:latin typeface="Consolas" panose="020B0609020204030204" pitchFamily="49" charset="0"/>
              </a:rPr>
              <a:t>tinyurl.com/</a:t>
            </a:r>
            <a:br>
              <a:rPr lang="en-US" sz="8100" dirty="0">
                <a:latin typeface="Consolas" panose="020B0609020204030204" pitchFamily="49" charset="0"/>
              </a:rPr>
            </a:br>
            <a:r>
              <a:rPr lang="en-US" sz="9000" dirty="0">
                <a:latin typeface="Consolas" panose="020B0609020204030204" pitchFamily="49" charset="0"/>
              </a:rPr>
              <a:t>hackhyland2023</a:t>
            </a:r>
            <a:endParaRPr sz="8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809999" y="15823244"/>
            <a:ext cx="8667000" cy="644288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dirty="0"/>
              <a:t>Sunday Schedule*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2540200577"/>
              </p:ext>
            </p:extLst>
          </p:nvPr>
        </p:nvGraphicFramePr>
        <p:xfrm>
          <a:off x="1074532" y="866275"/>
          <a:ext cx="8137934" cy="14269450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18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8:30-10:30AM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1:00PM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Entry Round: Videos Due +</a:t>
                      </a:r>
                      <a:endParaRPr sz="40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Workstations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16055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1:00-1:30PM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1:30PM-2:30PM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Presenting </a:t>
                      </a:r>
                      <a:r>
                        <a:rPr lang="en" sz="40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🖌️</a:t>
                      </a:r>
                      <a:endParaRPr sz="40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6518"/>
                  </a:ext>
                </a:extLst>
              </a:tr>
              <a:tr h="2853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3:00PM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Top Teams Announced +</a:t>
                      </a:r>
                      <a:endParaRPr sz="40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8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102853" marR="102853" marT="102853" marB="102853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1" y="16467532"/>
            <a:ext cx="10286999" cy="182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315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b Cat GIF - Seb Cat Love - Discover &amp; Share GIFs">
            <a:extLst>
              <a:ext uri="{FF2B5EF4-FFF2-40B4-BE49-F238E27FC236}">
                <a16:creationId xmlns:a16="http://schemas.microsoft.com/office/drawing/2014/main" id="{34041FBB-1614-4F50-AA2F-9AA40AD71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1100" y="-14536"/>
            <a:ext cx="32620100" cy="183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956" y="-571500"/>
            <a:ext cx="5447944" cy="3868072"/>
          </a:xfrm>
        </p:spPr>
        <p:txBody>
          <a:bodyPr anchor="ctr"/>
          <a:lstStyle/>
          <a:p>
            <a:r>
              <a:rPr lang="en-US" sz="8800" dirty="0"/>
              <a:t>Strive for Greatness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0" y="16839929"/>
            <a:ext cx="8087976" cy="14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501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-342900" y="2202811"/>
            <a:ext cx="10972800" cy="1458056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sz="8000" dirty="0"/>
              <a:t>Earn Tickets</a:t>
            </a:r>
            <a:endParaRPr sz="8000"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-342900" y="3660867"/>
            <a:ext cx="10972800" cy="896112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600" dirty="0"/>
              <a:t>⚒  </a:t>
            </a:r>
            <a:r>
              <a:rPr lang="en" sz="6600" dirty="0"/>
              <a:t>Attend Workshops</a:t>
            </a:r>
            <a:br>
              <a:rPr lang="en" sz="6600" dirty="0"/>
            </a:br>
            <a:r>
              <a:rPr lang="en-US" sz="6600" dirty="0"/>
              <a:t>❔  Ask Good Questions</a:t>
            </a:r>
            <a:br>
              <a:rPr lang="en-US" sz="6600" dirty="0"/>
            </a:br>
            <a:r>
              <a:rPr lang="en-US" sz="6600" dirty="0"/>
              <a:t>🎴  Help Others</a:t>
            </a:r>
            <a:br>
              <a:rPr lang="en-US" sz="6600" dirty="0"/>
            </a:br>
            <a:r>
              <a:rPr lang="en-US" sz="6600" dirty="0"/>
              <a:t>😇  Be Nice</a:t>
            </a:r>
            <a:br>
              <a:rPr lang="en-US" sz="6600" dirty="0"/>
            </a:br>
            <a:r>
              <a:rPr lang="en-US" sz="6600" dirty="0"/>
              <a:t>💪  Work Hard</a:t>
            </a:r>
            <a:endParaRPr sz="4400" dirty="0"/>
          </a:p>
        </p:txBody>
      </p:sp>
      <p:sp>
        <p:nvSpPr>
          <p:cNvPr id="309" name="Google Shape;309;p37"/>
          <p:cNvSpPr/>
          <p:nvPr/>
        </p:nvSpPr>
        <p:spPr>
          <a:xfrm>
            <a:off x="153490" y="13312382"/>
            <a:ext cx="10059733" cy="379292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310" name="Google Shape;310;p37"/>
          <p:cNvSpPr/>
          <p:nvPr/>
        </p:nvSpPr>
        <p:spPr>
          <a:xfrm>
            <a:off x="931661" y="14319777"/>
            <a:ext cx="8503389" cy="17781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575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sz="3575" b="1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-342899" y="18189876"/>
            <a:ext cx="10972799" cy="53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ＩＮ ＳＰＡＣＥ ＷＩＴＨ ＹＯＵ】 - WELCOME TO THE WAVE">
            <a:extLst>
              <a:ext uri="{FF2B5EF4-FFF2-40B4-BE49-F238E27FC236}">
                <a16:creationId xmlns:a16="http://schemas.microsoft.com/office/drawing/2014/main" id="{8F311B04-2219-4187-8A45-E93BD23B49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6421" y="-12826"/>
            <a:ext cx="24401100" cy="18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287000" cy="6280819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r>
              <a:rPr lang="en" sz="16600" b="0" dirty="0"/>
              <a:t>Shoot for the Stars</a:t>
            </a:r>
            <a:endParaRPr sz="16600"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805060" y="4094325"/>
            <a:ext cx="4430025" cy="4430025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7477693" y="10069397"/>
            <a:ext cx="4430025" cy="4430025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882063" y="17098243"/>
            <a:ext cx="3404936" cy="118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</a:t>
            </a:r>
          </a:p>
          <a:p>
            <a:pPr algn="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300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933200" y="8410507"/>
            <a:ext cx="6420600" cy="4421021"/>
          </a:xfrm>
          <a:prstGeom prst="roundRect">
            <a:avLst>
              <a:gd name="adj" fmla="val 2281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-342900" y="2302330"/>
            <a:ext cx="10972800" cy="593318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sz="23000" dirty="0"/>
              <a:t>Hold up!</a:t>
            </a:r>
            <a:endParaRPr sz="230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375730" y="8594535"/>
            <a:ext cx="5563080" cy="4236992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indent="0"/>
            <a:r>
              <a:rPr lang="en" sz="4800" dirty="0"/>
              <a:t>Have to leave the building? Make sure you sign out with a mentor before you depart.</a:t>
            </a:r>
            <a:endParaRPr sz="4800"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580611" y="6643984"/>
            <a:ext cx="3125779" cy="504544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1485901" y="13786127"/>
            <a:ext cx="7315199" cy="36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521100" y="6591930"/>
            <a:ext cx="9244800" cy="687240"/>
          </a:xfrm>
          <a:prstGeom prst="rect">
            <a:avLst/>
          </a:prstGeom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566921" y="10076728"/>
            <a:ext cx="3032753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56692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566920" y="8356648"/>
            <a:ext cx="2373840" cy="79848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5346250" y="779166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5143501" y="8356648"/>
            <a:ext cx="2576585" cy="989852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indent="0"/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indent="0"/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indent="0"/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566920" y="9511740"/>
            <a:ext cx="2373840" cy="633240"/>
          </a:xfrm>
          <a:prstGeom prst="rect">
            <a:avLst/>
          </a:prstGeom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034748" y="794941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6" name="Google Shape;1756;p51"/>
          <p:cNvSpPr/>
          <p:nvPr/>
        </p:nvSpPr>
        <p:spPr>
          <a:xfrm>
            <a:off x="1034748" y="9617356"/>
            <a:ext cx="1257840" cy="125784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7" name="Google Shape;1757;p51"/>
          <p:cNvSpPr/>
          <p:nvPr/>
        </p:nvSpPr>
        <p:spPr>
          <a:xfrm>
            <a:off x="7994388" y="7949416"/>
            <a:ext cx="1257840" cy="1408132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59" name="Google Shape;1759;p51"/>
          <p:cNvSpPr/>
          <p:nvPr/>
        </p:nvSpPr>
        <p:spPr>
          <a:xfrm>
            <a:off x="70750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sp>
        <p:nvSpPr>
          <p:cNvPr id="1760" name="Google Shape;1760;p51"/>
          <p:cNvSpPr/>
          <p:nvPr/>
        </p:nvSpPr>
        <p:spPr>
          <a:xfrm>
            <a:off x="7990456" y="6918300"/>
            <a:ext cx="1589040" cy="2736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endParaRPr sz="3575"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30" y="8130008"/>
            <a:ext cx="928229" cy="92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368799" y="9877502"/>
            <a:ext cx="643608" cy="732247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8219503" y="8243307"/>
            <a:ext cx="807610" cy="869284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3575"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1034760" y="12315133"/>
            <a:ext cx="8217480" cy="34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08" y="9817220"/>
            <a:ext cx="2505572" cy="1408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733334" y="9767985"/>
            <a:ext cx="1109603" cy="145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sz="1680" i="1" dirty="0">
                <a:solidFill>
                  <a:schemeClr val="tx2"/>
                </a:solidFill>
              </a:rPr>
              <a:t>Visit the </a:t>
            </a:r>
            <a:r>
              <a:rPr lang="fi-FI" sz="1680" b="1" i="1" dirty="0">
                <a:solidFill>
                  <a:schemeClr val="accent4"/>
                </a:solidFill>
              </a:rPr>
              <a:t>Mentor Room</a:t>
            </a:r>
            <a:endParaRPr lang="en-US" sz="1680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4235879" y="7550587"/>
            <a:ext cx="5392292" cy="908368"/>
          </a:xfrm>
          <a:prstGeom prst="rect">
            <a:avLst/>
          </a:prstGeom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r>
              <a:rPr lang="en" spc="563" dirty="0"/>
              <a:t>Photos  &amp;  Posts</a:t>
            </a:r>
            <a:endParaRPr spc="563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4235879" y="9342558"/>
            <a:ext cx="5392292" cy="1456220"/>
          </a:xfrm>
          <a:prstGeom prst="rect">
            <a:avLst/>
          </a:prstGeom>
        </p:spPr>
        <p:txBody>
          <a:bodyPr spcFirstLastPara="1" wrap="square" lIns="102853" tIns="102853" rIns="102853" bIns="102853" anchor="t" anchorCtr="0">
            <a:noAutofit/>
          </a:bodyPr>
          <a:lstStyle/>
          <a:p>
            <a:pPr marL="0" indent="0">
              <a:spcAft>
                <a:spcPts val="113"/>
              </a:spcAft>
            </a:pPr>
            <a:r>
              <a:rPr lang="en" sz="1800" i="1" dirty="0"/>
              <a:t>Share your Hackathon experience with the world</a:t>
            </a:r>
          </a:p>
          <a:p>
            <a:pPr marL="0" indent="0">
              <a:spcAft>
                <a:spcPts val="113"/>
              </a:spcAft>
            </a:pPr>
            <a:endParaRPr lang="en" sz="1350" dirty="0"/>
          </a:p>
          <a:p>
            <a:pPr marL="0" indent="0">
              <a:spcAft>
                <a:spcPts val="113"/>
              </a:spcAft>
            </a:pPr>
            <a:r>
              <a:rPr lang="en" sz="1800" dirty="0"/>
              <a:t>Use </a:t>
            </a:r>
            <a:r>
              <a:rPr lang="en" sz="2250" b="1" dirty="0">
                <a:solidFill>
                  <a:schemeClr val="accent1"/>
                </a:solidFill>
              </a:rPr>
              <a:t>#HylandHackathon</a:t>
            </a:r>
            <a:r>
              <a:rPr lang="en" sz="1800" b="1" dirty="0">
                <a:solidFill>
                  <a:schemeClr val="bg1"/>
                </a:solidFill>
              </a:rPr>
              <a:t> </a:t>
            </a:r>
            <a:r>
              <a:rPr lang="en" sz="1800" dirty="0"/>
              <a:t>on your posts for a chance to be featured on Hyland social media </a:t>
            </a:r>
            <a:r>
              <a:rPr lang="en-US" sz="1800" dirty="0"/>
              <a:t>😎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351941" y="7405538"/>
            <a:ext cx="2608200" cy="3247425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endParaRPr sz="3150"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627678" y="7666425"/>
            <a:ext cx="2056725" cy="27256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1" y="11536566"/>
            <a:ext cx="10286999" cy="50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pPr algn="ctr"/>
            <a:r>
              <a:rPr lang="en" sz="3150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150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4367691" y="8428662"/>
            <a:ext cx="838110" cy="838067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6521012" y="8439913"/>
            <a:ext cx="844788" cy="84483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02853" tIns="102853" rIns="102853" bIns="102853" anchor="ctr" anchorCtr="0">
              <a:noAutofit/>
            </a:bodyPr>
            <a:lstStyle/>
            <a:p>
              <a:endParaRPr sz="3150"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8659322" y="8542352"/>
            <a:ext cx="839354" cy="68458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2853" tIns="102853" rIns="102853" bIns="102853" anchor="ctr" anchorCtr="0">
            <a:noAutofit/>
          </a:bodyPr>
          <a:lstStyle/>
          <a:p>
            <a:endParaRPr sz="315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5143499" y="8873078"/>
            <a:ext cx="1464885" cy="11564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7313697" y="8866272"/>
            <a:ext cx="1546066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0005" y="0"/>
            <a:ext cx="32507010" cy="18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" y="-571499"/>
            <a:ext cx="10972800" cy="8161248"/>
          </a:xfrm>
        </p:spPr>
        <p:txBody>
          <a:bodyPr anchor="ctr"/>
          <a:lstStyle/>
          <a:p>
            <a:r>
              <a:rPr lang="en-US" sz="19900" dirty="0"/>
              <a:t>Believe in 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-342901" y="15992203"/>
            <a:ext cx="10972800" cy="183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algn="ctr"/>
            <a:r>
              <a:rPr lang="en" sz="3575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sz="3575"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224</Words>
  <Application>Microsoft Office PowerPoint</Application>
  <PresentationFormat>Custom</PresentationFormat>
  <Paragraphs>49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Yellowtail</vt:lpstr>
      <vt:lpstr>Exo 2</vt:lpstr>
      <vt:lpstr>Consolas</vt:lpstr>
      <vt:lpstr>Retro Beach &amp; Palms Newsletter by Slidesgo</vt:lpstr>
      <vt:lpstr>tinyurl.com/ hackhyland2023</vt:lpstr>
      <vt:lpstr>Sunday Schedule*</vt:lpstr>
      <vt:lpstr>Strive for Greatness</vt:lpstr>
      <vt:lpstr>Earn Tickets</vt:lpstr>
      <vt:lpstr>Shoot for the Stars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23</cp:revision>
  <dcterms:modified xsi:type="dcterms:W3CDTF">2023-01-04T18:32:57Z</dcterms:modified>
</cp:coreProperties>
</file>